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9" r:id="rId2"/>
  </p:sldIdLst>
  <p:sldSz cx="43891200" cy="32918400"/>
  <p:notesSz cx="6858000" cy="9144000"/>
  <p:defaultTex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BCACD"/>
    <a:srgbClr val="F5584E"/>
    <a:srgbClr val="1E4E79"/>
    <a:srgbClr val="F46249"/>
    <a:srgbClr val="BAC9CD"/>
    <a:srgbClr val="22B6BB"/>
    <a:srgbClr val="EB9B1F"/>
    <a:srgbClr val="ECB90D"/>
    <a:srgbClr val="F4584E"/>
    <a:srgbClr val="FF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42"/>
    <p:restoredTop sz="94640"/>
  </p:normalViewPr>
  <p:slideViewPr>
    <p:cSldViewPr snapToGrid="0" snapToObjects="1">
      <p:cViewPr>
        <p:scale>
          <a:sx n="11" d="100"/>
          <a:sy n="11" d="100"/>
        </p:scale>
        <p:origin x="1952" y="1776"/>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4" Type="http://schemas.openxmlformats.org/officeDocument/2006/relationships/viewProps" Target="viewProps.xml"/><Relationship Id="rId5" Type="http://schemas.openxmlformats.org/officeDocument/2006/relationships/theme" Target="theme/theme1.xml"/><Relationship Id="rId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n-US" smtClean="0"/>
              <a:t>Click to edit Master title style</a:t>
            </a:r>
            <a:endParaRPr lang="en-US" dirty="0"/>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811F716-C52A-A44F-BDA6-00D610151B42}" type="datetimeFigureOut">
              <a:rPr lang="en-US" smtClean="0"/>
              <a:t>11/18/17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1C0119-6B59-EA4B-99DF-33D0AB3A21D9}" type="slidenum">
              <a:rPr lang="en-US" smtClean="0"/>
              <a:t>‹#›</a:t>
            </a:fld>
            <a:endParaRPr lang="en-US"/>
          </a:p>
        </p:txBody>
      </p:sp>
    </p:spTree>
    <p:extLst>
      <p:ext uri="{BB962C8B-B14F-4D97-AF65-F5344CB8AC3E}">
        <p14:creationId xmlns:p14="http://schemas.microsoft.com/office/powerpoint/2010/main" val="304089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811F716-C52A-A44F-BDA6-00D610151B42}" type="datetimeFigureOut">
              <a:rPr lang="en-US" smtClean="0"/>
              <a:t>11/18/17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1C0119-6B59-EA4B-99DF-33D0AB3A21D9}" type="slidenum">
              <a:rPr lang="en-US" smtClean="0"/>
              <a:t>‹#›</a:t>
            </a:fld>
            <a:endParaRPr lang="en-US"/>
          </a:p>
        </p:txBody>
      </p:sp>
    </p:spTree>
    <p:extLst>
      <p:ext uri="{BB962C8B-B14F-4D97-AF65-F5344CB8AC3E}">
        <p14:creationId xmlns:p14="http://schemas.microsoft.com/office/powerpoint/2010/main" val="2336651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811F716-C52A-A44F-BDA6-00D610151B42}" type="datetimeFigureOut">
              <a:rPr lang="en-US" smtClean="0"/>
              <a:t>11/18/17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1C0119-6B59-EA4B-99DF-33D0AB3A21D9}" type="slidenum">
              <a:rPr lang="en-US" smtClean="0"/>
              <a:t>‹#›</a:t>
            </a:fld>
            <a:endParaRPr lang="en-US"/>
          </a:p>
        </p:txBody>
      </p:sp>
    </p:spTree>
    <p:extLst>
      <p:ext uri="{BB962C8B-B14F-4D97-AF65-F5344CB8AC3E}">
        <p14:creationId xmlns:p14="http://schemas.microsoft.com/office/powerpoint/2010/main" val="2145174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811F716-C52A-A44F-BDA6-00D610151B42}" type="datetimeFigureOut">
              <a:rPr lang="en-US" smtClean="0"/>
              <a:t>11/18/17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1C0119-6B59-EA4B-99DF-33D0AB3A21D9}" type="slidenum">
              <a:rPr lang="en-US" smtClean="0"/>
              <a:t>‹#›</a:t>
            </a:fld>
            <a:endParaRPr lang="en-US"/>
          </a:p>
        </p:txBody>
      </p:sp>
    </p:spTree>
    <p:extLst>
      <p:ext uri="{BB962C8B-B14F-4D97-AF65-F5344CB8AC3E}">
        <p14:creationId xmlns:p14="http://schemas.microsoft.com/office/powerpoint/2010/main" val="1303455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smtClean="0"/>
              <a:t>Click to edit Master title style</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11F716-C52A-A44F-BDA6-00D610151B42}" type="datetimeFigureOut">
              <a:rPr lang="en-US" smtClean="0"/>
              <a:t>11/18/17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1C0119-6B59-EA4B-99DF-33D0AB3A21D9}" type="slidenum">
              <a:rPr lang="en-US" smtClean="0"/>
              <a:t>‹#›</a:t>
            </a:fld>
            <a:endParaRPr lang="en-US"/>
          </a:p>
        </p:txBody>
      </p:sp>
    </p:spTree>
    <p:extLst>
      <p:ext uri="{BB962C8B-B14F-4D97-AF65-F5344CB8AC3E}">
        <p14:creationId xmlns:p14="http://schemas.microsoft.com/office/powerpoint/2010/main" val="35005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811F716-C52A-A44F-BDA6-00D610151B42}" type="datetimeFigureOut">
              <a:rPr lang="en-US" smtClean="0"/>
              <a:t>11/18/17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1C0119-6B59-EA4B-99DF-33D0AB3A21D9}" type="slidenum">
              <a:rPr lang="en-US" smtClean="0"/>
              <a:t>‹#›</a:t>
            </a:fld>
            <a:endParaRPr lang="en-US"/>
          </a:p>
        </p:txBody>
      </p:sp>
    </p:spTree>
    <p:extLst>
      <p:ext uri="{BB962C8B-B14F-4D97-AF65-F5344CB8AC3E}">
        <p14:creationId xmlns:p14="http://schemas.microsoft.com/office/powerpoint/2010/main" val="521595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smtClean="0"/>
              <a:t>Click to 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smtClean="0"/>
              <a:t>Click to 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811F716-C52A-A44F-BDA6-00D610151B42}" type="datetimeFigureOut">
              <a:rPr lang="en-US" smtClean="0"/>
              <a:t>11/18/17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1C0119-6B59-EA4B-99DF-33D0AB3A21D9}" type="slidenum">
              <a:rPr lang="en-US" smtClean="0"/>
              <a:t>‹#›</a:t>
            </a:fld>
            <a:endParaRPr lang="en-US"/>
          </a:p>
        </p:txBody>
      </p:sp>
    </p:spTree>
    <p:extLst>
      <p:ext uri="{BB962C8B-B14F-4D97-AF65-F5344CB8AC3E}">
        <p14:creationId xmlns:p14="http://schemas.microsoft.com/office/powerpoint/2010/main" val="294702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811F716-C52A-A44F-BDA6-00D610151B42}" type="datetimeFigureOut">
              <a:rPr lang="en-US" smtClean="0"/>
              <a:t>11/18/17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1C0119-6B59-EA4B-99DF-33D0AB3A21D9}" type="slidenum">
              <a:rPr lang="en-US" smtClean="0"/>
              <a:t>‹#›</a:t>
            </a:fld>
            <a:endParaRPr lang="en-US"/>
          </a:p>
        </p:txBody>
      </p:sp>
    </p:spTree>
    <p:extLst>
      <p:ext uri="{BB962C8B-B14F-4D97-AF65-F5344CB8AC3E}">
        <p14:creationId xmlns:p14="http://schemas.microsoft.com/office/powerpoint/2010/main" val="1726956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11F716-C52A-A44F-BDA6-00D610151B42}" type="datetimeFigureOut">
              <a:rPr lang="en-US" smtClean="0"/>
              <a:t>11/18/17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1C0119-6B59-EA4B-99DF-33D0AB3A21D9}" type="slidenum">
              <a:rPr lang="en-US" smtClean="0"/>
              <a:t>‹#›</a:t>
            </a:fld>
            <a:endParaRPr lang="en-US"/>
          </a:p>
        </p:txBody>
      </p:sp>
    </p:spTree>
    <p:extLst>
      <p:ext uri="{BB962C8B-B14F-4D97-AF65-F5344CB8AC3E}">
        <p14:creationId xmlns:p14="http://schemas.microsoft.com/office/powerpoint/2010/main" val="336465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smtClean="0"/>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11F716-C52A-A44F-BDA6-00D610151B42}" type="datetimeFigureOut">
              <a:rPr lang="en-US" smtClean="0"/>
              <a:t>11/18/17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1C0119-6B59-EA4B-99DF-33D0AB3A21D9}" type="slidenum">
              <a:rPr lang="en-US" smtClean="0"/>
              <a:t>‹#›</a:t>
            </a:fld>
            <a:endParaRPr lang="en-US"/>
          </a:p>
        </p:txBody>
      </p:sp>
    </p:spTree>
    <p:extLst>
      <p:ext uri="{BB962C8B-B14F-4D97-AF65-F5344CB8AC3E}">
        <p14:creationId xmlns:p14="http://schemas.microsoft.com/office/powerpoint/2010/main" val="861021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11F716-C52A-A44F-BDA6-00D610151B42}" type="datetimeFigureOut">
              <a:rPr lang="en-US" smtClean="0"/>
              <a:t>11/18/17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1C0119-6B59-EA4B-99DF-33D0AB3A21D9}" type="slidenum">
              <a:rPr lang="en-US" smtClean="0"/>
              <a:t>‹#›</a:t>
            </a:fld>
            <a:endParaRPr lang="en-US"/>
          </a:p>
        </p:txBody>
      </p:sp>
    </p:spTree>
    <p:extLst>
      <p:ext uri="{BB962C8B-B14F-4D97-AF65-F5344CB8AC3E}">
        <p14:creationId xmlns:p14="http://schemas.microsoft.com/office/powerpoint/2010/main" val="27872286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6811F716-C52A-A44F-BDA6-00D610151B42}" type="datetimeFigureOut">
              <a:rPr lang="en-US" smtClean="0"/>
              <a:t>11/18/17</a:t>
            </a:fld>
            <a:endParaRPr lang="en-US"/>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8F1C0119-6B59-EA4B-99DF-33D0AB3A21D9}" type="slidenum">
              <a:rPr lang="en-US" smtClean="0"/>
              <a:t>‹#›</a:t>
            </a:fld>
            <a:endParaRPr lang="en-US"/>
          </a:p>
        </p:txBody>
      </p:sp>
    </p:spTree>
    <p:extLst>
      <p:ext uri="{BB962C8B-B14F-4D97-AF65-F5344CB8AC3E}">
        <p14:creationId xmlns:p14="http://schemas.microsoft.com/office/powerpoint/2010/main" val="15403834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43891200" cy="20574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0" b="1" dirty="0" smtClean="0">
                <a:latin typeface="Avenir Book" charset="0"/>
                <a:ea typeface="Avenir Book" charset="0"/>
                <a:cs typeface="Avenir Book" charset="0"/>
              </a:rPr>
              <a:t>Title goes here (pt. 90)</a:t>
            </a:r>
            <a:endParaRPr lang="en-US" sz="9000" dirty="0">
              <a:latin typeface="Avenir Book" charset="0"/>
              <a:ea typeface="Avenir Book" charset="0"/>
              <a:cs typeface="Avenir Book" charset="0"/>
            </a:endParaRPr>
          </a:p>
        </p:txBody>
      </p:sp>
      <p:sp>
        <p:nvSpPr>
          <p:cNvPr id="5" name="Rectangle 4"/>
          <p:cNvSpPr/>
          <p:nvPr/>
        </p:nvSpPr>
        <p:spPr>
          <a:xfrm>
            <a:off x="0" y="2057400"/>
            <a:ext cx="43891200" cy="1143000"/>
          </a:xfrm>
          <a:prstGeom prst="rect">
            <a:avLst/>
          </a:prstGeom>
          <a:solidFill>
            <a:srgbClr val="F462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0" dirty="0" smtClean="0">
                <a:latin typeface="Avenir Book" charset="0"/>
                <a:ea typeface="Avenir Book" charset="0"/>
                <a:cs typeface="Avenir Book" charset="0"/>
              </a:rPr>
              <a:t>      Author, Author, &amp; Author (pt. 60)                     </a:t>
            </a:r>
            <a:r>
              <a:rPr lang="en-US" sz="4000" dirty="0" smtClean="0">
                <a:latin typeface="Avenir Book" charset="0"/>
                <a:ea typeface="Avenir Book" charset="0"/>
                <a:cs typeface="Avenir Book" charset="0"/>
              </a:rPr>
              <a:t>(add spaces here to create the right amount of padding)</a:t>
            </a:r>
            <a:r>
              <a:rPr lang="en-US" sz="6000" dirty="0" smtClean="0">
                <a:latin typeface="Avenir Book" charset="0"/>
                <a:ea typeface="Avenir Book" charset="0"/>
                <a:cs typeface="Avenir Book" charset="0"/>
              </a:rPr>
              <a:t>		     Department, University</a:t>
            </a:r>
            <a:endParaRPr lang="en-US" sz="6000" dirty="0">
              <a:latin typeface="Avenir Book" charset="0"/>
              <a:ea typeface="Avenir Book" charset="0"/>
              <a:cs typeface="Avenir Book" charset="0"/>
            </a:endParaRPr>
          </a:p>
        </p:txBody>
      </p:sp>
      <p:sp>
        <p:nvSpPr>
          <p:cNvPr id="6" name="Rectangle 5"/>
          <p:cNvSpPr/>
          <p:nvPr/>
        </p:nvSpPr>
        <p:spPr>
          <a:xfrm>
            <a:off x="0" y="32004000"/>
            <a:ext cx="43891200" cy="9144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800" dirty="0">
              <a:latin typeface="Avenir Book" charset="0"/>
              <a:ea typeface="Avenir Book" charset="0"/>
              <a:cs typeface="Avenir Book" charset="0"/>
            </a:endParaRPr>
          </a:p>
        </p:txBody>
      </p:sp>
      <p:sp>
        <p:nvSpPr>
          <p:cNvPr id="11" name="Rectangle 10"/>
          <p:cNvSpPr/>
          <p:nvPr/>
        </p:nvSpPr>
        <p:spPr>
          <a:xfrm>
            <a:off x="0" y="31775400"/>
            <a:ext cx="43891200" cy="228600"/>
          </a:xfrm>
          <a:prstGeom prst="rect">
            <a:avLst/>
          </a:prstGeom>
          <a:solidFill>
            <a:srgbClr val="F458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800" dirty="0">
              <a:latin typeface="Avenir Book" charset="0"/>
              <a:ea typeface="Avenir Book" charset="0"/>
              <a:cs typeface="Avenir Book" charset="0"/>
            </a:endParaRPr>
          </a:p>
        </p:txBody>
      </p:sp>
      <p:sp>
        <p:nvSpPr>
          <p:cNvPr id="12" name="Rectangle 11"/>
          <p:cNvSpPr/>
          <p:nvPr/>
        </p:nvSpPr>
        <p:spPr>
          <a:xfrm>
            <a:off x="31108654" y="3886200"/>
            <a:ext cx="12096754" cy="14738290"/>
          </a:xfrm>
          <a:prstGeom prst="rect">
            <a:avLst/>
          </a:prstGeom>
          <a:noFill/>
          <a:ln w="25400">
            <a:solidFill>
              <a:srgbClr val="BAC9CD"/>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15074496" y="3886200"/>
            <a:ext cx="15342823" cy="9601200"/>
          </a:xfrm>
          <a:prstGeom prst="rect">
            <a:avLst/>
          </a:prstGeom>
          <a:noFill/>
          <a:ln w="25400">
            <a:solidFill>
              <a:srgbClr val="BAC9CD"/>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685799" y="3886200"/>
            <a:ext cx="13716005" cy="9601199"/>
          </a:xfrm>
          <a:prstGeom prst="rect">
            <a:avLst/>
          </a:prstGeom>
          <a:noFill/>
          <a:ln w="25400">
            <a:solidFill>
              <a:srgbClr val="BAC9CD"/>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685799" y="14230737"/>
            <a:ext cx="13715993" cy="16814799"/>
          </a:xfrm>
          <a:prstGeom prst="rect">
            <a:avLst/>
          </a:prstGeom>
          <a:noFill/>
          <a:ln w="25400">
            <a:solidFill>
              <a:srgbClr val="BAC9CD"/>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15074496" y="14234504"/>
            <a:ext cx="15343057" cy="16855095"/>
          </a:xfrm>
          <a:prstGeom prst="rect">
            <a:avLst/>
          </a:prstGeom>
          <a:noFill/>
          <a:ln w="25400">
            <a:solidFill>
              <a:srgbClr val="BAC9CD"/>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31108654" y="19318933"/>
            <a:ext cx="12096754" cy="5370755"/>
          </a:xfrm>
          <a:prstGeom prst="rect">
            <a:avLst/>
          </a:prstGeom>
          <a:noFill/>
          <a:ln w="25400">
            <a:solidFill>
              <a:srgbClr val="BAC9CD"/>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31108654" y="25407405"/>
            <a:ext cx="12096754" cy="5682193"/>
          </a:xfrm>
          <a:prstGeom prst="rect">
            <a:avLst/>
          </a:prstGeom>
          <a:noFill/>
          <a:ln w="25400">
            <a:solidFill>
              <a:srgbClr val="BAC9CD"/>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4722008" y="3480883"/>
            <a:ext cx="5643574" cy="1015663"/>
          </a:xfrm>
          <a:prstGeom prst="rect">
            <a:avLst/>
          </a:prstGeom>
          <a:solidFill>
            <a:schemeClr val="bg1"/>
          </a:solidFill>
          <a:effectLst/>
        </p:spPr>
        <p:txBody>
          <a:bodyPr wrap="square" rtlCol="0">
            <a:spAutoFit/>
          </a:bodyPr>
          <a:lstStyle/>
          <a:p>
            <a:pPr algn="ctr"/>
            <a:r>
              <a:rPr lang="en-US" sz="6000" b="1" spc="200" dirty="0" smtClean="0">
                <a:solidFill>
                  <a:srgbClr val="F46249"/>
                </a:solidFill>
                <a:latin typeface="Avenir Book" charset="0"/>
                <a:ea typeface="Avenir Book" charset="0"/>
                <a:cs typeface="Avenir Book" charset="0"/>
              </a:rPr>
              <a:t>Introduction</a:t>
            </a:r>
            <a:endParaRPr lang="en-US" sz="6000" b="1" spc="200" dirty="0">
              <a:solidFill>
                <a:srgbClr val="F46249"/>
              </a:solidFill>
              <a:latin typeface="Avenir Book" charset="0"/>
              <a:ea typeface="Avenir Book" charset="0"/>
              <a:cs typeface="Avenir Book" charset="0"/>
            </a:endParaRPr>
          </a:p>
        </p:txBody>
      </p:sp>
      <p:sp>
        <p:nvSpPr>
          <p:cNvPr id="32" name="TextBox 31"/>
          <p:cNvSpPr txBox="1"/>
          <p:nvPr/>
        </p:nvSpPr>
        <p:spPr>
          <a:xfrm>
            <a:off x="5612064" y="13756449"/>
            <a:ext cx="3857624" cy="1015663"/>
          </a:xfrm>
          <a:prstGeom prst="rect">
            <a:avLst/>
          </a:prstGeom>
          <a:solidFill>
            <a:schemeClr val="bg1"/>
          </a:solidFill>
          <a:effectLst/>
        </p:spPr>
        <p:txBody>
          <a:bodyPr wrap="square" rtlCol="0">
            <a:spAutoFit/>
          </a:bodyPr>
          <a:lstStyle/>
          <a:p>
            <a:pPr algn="ctr"/>
            <a:r>
              <a:rPr lang="en-US" sz="6000" b="1" spc="200" smtClean="0">
                <a:solidFill>
                  <a:srgbClr val="F46249"/>
                </a:solidFill>
                <a:latin typeface="Avenir Book" charset="0"/>
                <a:ea typeface="Avenir Book" charset="0"/>
                <a:cs typeface="Avenir Book" charset="0"/>
              </a:rPr>
              <a:t>Methods</a:t>
            </a:r>
            <a:endParaRPr lang="en-US" sz="6000" b="1" spc="200" dirty="0">
              <a:solidFill>
                <a:srgbClr val="F46249"/>
              </a:solidFill>
              <a:latin typeface="Avenir Book" charset="0"/>
              <a:ea typeface="Avenir Book" charset="0"/>
              <a:cs typeface="Avenir Book" charset="0"/>
            </a:endParaRPr>
          </a:p>
        </p:txBody>
      </p:sp>
      <p:sp>
        <p:nvSpPr>
          <p:cNvPr id="34" name="TextBox 33"/>
          <p:cNvSpPr txBox="1"/>
          <p:nvPr/>
        </p:nvSpPr>
        <p:spPr>
          <a:xfrm>
            <a:off x="21017018" y="3396308"/>
            <a:ext cx="3453476" cy="1015663"/>
          </a:xfrm>
          <a:prstGeom prst="rect">
            <a:avLst/>
          </a:prstGeom>
          <a:solidFill>
            <a:schemeClr val="bg1"/>
          </a:solidFill>
          <a:effectLst/>
        </p:spPr>
        <p:txBody>
          <a:bodyPr wrap="square" rtlCol="0">
            <a:spAutoFit/>
          </a:bodyPr>
          <a:lstStyle/>
          <a:p>
            <a:pPr algn="ctr"/>
            <a:r>
              <a:rPr lang="en-US" sz="6000" b="1" spc="200" smtClean="0">
                <a:solidFill>
                  <a:srgbClr val="F46249"/>
                </a:solidFill>
                <a:latin typeface="Avenir Book" charset="0"/>
                <a:ea typeface="Avenir Book" charset="0"/>
                <a:cs typeface="Avenir Book" charset="0"/>
              </a:rPr>
              <a:t>Results</a:t>
            </a:r>
            <a:endParaRPr lang="en-US" sz="6000" b="1" spc="200" dirty="0">
              <a:solidFill>
                <a:srgbClr val="F46249"/>
              </a:solidFill>
              <a:latin typeface="Avenir Book" charset="0"/>
              <a:ea typeface="Avenir Book" charset="0"/>
              <a:cs typeface="Avenir Book" charset="0"/>
            </a:endParaRPr>
          </a:p>
        </p:txBody>
      </p:sp>
      <p:sp>
        <p:nvSpPr>
          <p:cNvPr id="36" name="TextBox 35"/>
          <p:cNvSpPr txBox="1"/>
          <p:nvPr/>
        </p:nvSpPr>
        <p:spPr>
          <a:xfrm>
            <a:off x="33106710" y="3396308"/>
            <a:ext cx="8370792" cy="1015663"/>
          </a:xfrm>
          <a:prstGeom prst="rect">
            <a:avLst/>
          </a:prstGeom>
          <a:solidFill>
            <a:schemeClr val="bg1"/>
          </a:solidFill>
          <a:effectLst/>
        </p:spPr>
        <p:txBody>
          <a:bodyPr wrap="square" rtlCol="0">
            <a:spAutoFit/>
          </a:bodyPr>
          <a:lstStyle/>
          <a:p>
            <a:pPr algn="ctr"/>
            <a:r>
              <a:rPr lang="en-US" sz="6000" b="1" spc="200" dirty="0" smtClean="0">
                <a:solidFill>
                  <a:srgbClr val="F46249"/>
                </a:solidFill>
                <a:latin typeface="Avenir Book" charset="0"/>
                <a:ea typeface="Avenir Book" charset="0"/>
                <a:cs typeface="Avenir Book" charset="0"/>
              </a:rPr>
              <a:t>Some More Results</a:t>
            </a:r>
            <a:endParaRPr lang="en-US" sz="6000" b="1" spc="200" dirty="0">
              <a:solidFill>
                <a:srgbClr val="F46249"/>
              </a:solidFill>
              <a:latin typeface="Avenir Book" charset="0"/>
              <a:ea typeface="Avenir Book" charset="0"/>
              <a:cs typeface="Avenir Book" charset="0"/>
            </a:endParaRPr>
          </a:p>
        </p:txBody>
      </p:sp>
      <p:sp>
        <p:nvSpPr>
          <p:cNvPr id="37" name="TextBox 36"/>
          <p:cNvSpPr txBox="1"/>
          <p:nvPr/>
        </p:nvSpPr>
        <p:spPr>
          <a:xfrm>
            <a:off x="34889149" y="18828613"/>
            <a:ext cx="4535557" cy="1015663"/>
          </a:xfrm>
          <a:prstGeom prst="rect">
            <a:avLst/>
          </a:prstGeom>
          <a:solidFill>
            <a:schemeClr val="bg1"/>
          </a:solidFill>
          <a:effectLst/>
        </p:spPr>
        <p:txBody>
          <a:bodyPr wrap="square" rtlCol="0">
            <a:spAutoFit/>
          </a:bodyPr>
          <a:lstStyle/>
          <a:p>
            <a:pPr algn="ctr"/>
            <a:r>
              <a:rPr lang="en-US" sz="6000" b="1" spc="200" dirty="0" smtClean="0">
                <a:solidFill>
                  <a:srgbClr val="F46249"/>
                </a:solidFill>
                <a:latin typeface="Avenir Book" charset="0"/>
                <a:ea typeface="Avenir Book" charset="0"/>
                <a:cs typeface="Avenir Book" charset="0"/>
              </a:rPr>
              <a:t>Summary</a:t>
            </a:r>
            <a:endParaRPr lang="en-US" sz="6000" b="1" spc="200" dirty="0">
              <a:solidFill>
                <a:srgbClr val="F46249"/>
              </a:solidFill>
              <a:latin typeface="Avenir Book" charset="0"/>
              <a:ea typeface="Avenir Book" charset="0"/>
              <a:cs typeface="Avenir Book" charset="0"/>
            </a:endParaRPr>
          </a:p>
        </p:txBody>
      </p:sp>
      <p:sp>
        <p:nvSpPr>
          <p:cNvPr id="38" name="TextBox 37"/>
          <p:cNvSpPr txBox="1"/>
          <p:nvPr/>
        </p:nvSpPr>
        <p:spPr>
          <a:xfrm>
            <a:off x="34133713" y="24942964"/>
            <a:ext cx="5643574" cy="1015663"/>
          </a:xfrm>
          <a:prstGeom prst="rect">
            <a:avLst/>
          </a:prstGeom>
          <a:solidFill>
            <a:schemeClr val="bg1"/>
          </a:solidFill>
          <a:effectLst/>
        </p:spPr>
        <p:txBody>
          <a:bodyPr wrap="square" rtlCol="0">
            <a:spAutoFit/>
          </a:bodyPr>
          <a:lstStyle/>
          <a:p>
            <a:pPr algn="ctr"/>
            <a:r>
              <a:rPr lang="en-US" sz="6000" b="1" spc="200" dirty="0" smtClean="0">
                <a:solidFill>
                  <a:srgbClr val="F46249"/>
                </a:solidFill>
                <a:latin typeface="Avenir Book" charset="0"/>
                <a:ea typeface="Avenir Book" charset="0"/>
                <a:cs typeface="Avenir Book" charset="0"/>
              </a:rPr>
              <a:t>References</a:t>
            </a:r>
            <a:endParaRPr lang="en-US" sz="6000" b="1" spc="200" dirty="0">
              <a:solidFill>
                <a:srgbClr val="F46249"/>
              </a:solidFill>
              <a:latin typeface="Avenir Book" charset="0"/>
              <a:ea typeface="Avenir Book" charset="0"/>
              <a:cs typeface="Avenir Book" charset="0"/>
            </a:endParaRPr>
          </a:p>
        </p:txBody>
      </p:sp>
      <p:sp>
        <p:nvSpPr>
          <p:cNvPr id="42" name="TextBox 41"/>
          <p:cNvSpPr txBox="1"/>
          <p:nvPr/>
        </p:nvSpPr>
        <p:spPr>
          <a:xfrm>
            <a:off x="1099188" y="15396904"/>
            <a:ext cx="12774128" cy="6247864"/>
          </a:xfrm>
          <a:prstGeom prst="rect">
            <a:avLst/>
          </a:prstGeom>
          <a:noFill/>
        </p:spPr>
        <p:txBody>
          <a:bodyPr wrap="square" rtlCol="0">
            <a:spAutoFit/>
          </a:bodyPr>
          <a:lstStyle/>
          <a:p>
            <a:pPr algn="just"/>
            <a:r>
              <a:rPr lang="en-US" sz="4000" dirty="0" smtClean="0">
                <a:solidFill>
                  <a:schemeClr val="tx1">
                    <a:lumMod val="95000"/>
                    <a:lumOff val="5000"/>
                  </a:schemeClr>
                </a:solidFill>
                <a:latin typeface="Avenir Book" charset="0"/>
                <a:ea typeface="Avenir Book" charset="0"/>
                <a:cs typeface="Avenir Book" charset="0"/>
              </a:rPr>
              <a:t>Briefly describe the stimuli and methods. Use pictures instead of words where possible.</a:t>
            </a:r>
          </a:p>
          <a:p>
            <a:pPr algn="just"/>
            <a:endParaRPr lang="en-US" sz="4000" dirty="0">
              <a:solidFill>
                <a:schemeClr val="tx1">
                  <a:lumMod val="95000"/>
                  <a:lumOff val="5000"/>
                </a:schemeClr>
              </a:solidFill>
              <a:latin typeface="Avenir Book" charset="0"/>
              <a:ea typeface="Avenir Book" charset="0"/>
              <a:cs typeface="Avenir Book" charset="0"/>
            </a:endParaRPr>
          </a:p>
          <a:p>
            <a:pPr algn="just"/>
            <a:r>
              <a:rPr lang="en-US" sz="4000" dirty="0" smtClean="0">
                <a:solidFill>
                  <a:schemeClr val="tx1">
                    <a:lumMod val="95000"/>
                    <a:lumOff val="5000"/>
                  </a:schemeClr>
                </a:solidFill>
                <a:latin typeface="Avenir Book" charset="0"/>
                <a:ea typeface="Avenir Book" charset="0"/>
                <a:cs typeface="Avenir Book" charset="0"/>
              </a:rPr>
              <a:t>When you change the section header, resize the text box so that the amount of white space on either side of the header is consistent with the other headers. Place the header in the center of the top line. </a:t>
            </a:r>
          </a:p>
          <a:p>
            <a:pPr algn="just"/>
            <a:endParaRPr lang="en-US" sz="4000" dirty="0">
              <a:solidFill>
                <a:schemeClr val="tx1">
                  <a:lumMod val="95000"/>
                  <a:lumOff val="5000"/>
                </a:schemeClr>
              </a:solidFill>
              <a:latin typeface="Avenir Book" charset="0"/>
              <a:ea typeface="Avenir Book" charset="0"/>
              <a:cs typeface="Avenir Book" charset="0"/>
            </a:endParaRPr>
          </a:p>
          <a:p>
            <a:pPr algn="just"/>
            <a:r>
              <a:rPr lang="en-US" sz="4000" dirty="0" smtClean="0">
                <a:solidFill>
                  <a:schemeClr val="tx1">
                    <a:lumMod val="95000"/>
                    <a:lumOff val="5000"/>
                  </a:schemeClr>
                </a:solidFill>
                <a:latin typeface="Avenir Book" charset="0"/>
                <a:ea typeface="Avenir Book" charset="0"/>
                <a:cs typeface="Avenir Book" charset="0"/>
              </a:rPr>
              <a:t>You can use the navy, coral, and gray colors to represent different conditions.</a:t>
            </a:r>
            <a:endParaRPr lang="en-US" sz="4000" dirty="0">
              <a:solidFill>
                <a:schemeClr val="tx1">
                  <a:lumMod val="95000"/>
                  <a:lumOff val="5000"/>
                </a:schemeClr>
              </a:solidFill>
              <a:latin typeface="Avenir Book" charset="0"/>
              <a:ea typeface="Avenir Book" charset="0"/>
              <a:cs typeface="Avenir Book" charset="0"/>
            </a:endParaRPr>
          </a:p>
        </p:txBody>
      </p:sp>
      <p:sp>
        <p:nvSpPr>
          <p:cNvPr id="56" name="TextBox 55"/>
          <p:cNvSpPr txBox="1"/>
          <p:nvPr/>
        </p:nvSpPr>
        <p:spPr>
          <a:xfrm>
            <a:off x="34531903" y="28605245"/>
            <a:ext cx="5953289" cy="584775"/>
          </a:xfrm>
          <a:prstGeom prst="rect">
            <a:avLst/>
          </a:prstGeom>
          <a:noFill/>
        </p:spPr>
        <p:txBody>
          <a:bodyPr wrap="square" rtlCol="0">
            <a:spAutoFit/>
          </a:bodyPr>
          <a:lstStyle/>
          <a:p>
            <a:r>
              <a:rPr lang="en-US" sz="3200" dirty="0" smtClean="0">
                <a:latin typeface="Avenir Book" charset="0"/>
                <a:ea typeface="Avenir Book" charset="0"/>
                <a:cs typeface="Avenir Book" charset="0"/>
              </a:rPr>
              <a:t>This research was funded </a:t>
            </a:r>
            <a:r>
              <a:rPr lang="en-US" sz="3200" dirty="0" smtClean="0">
                <a:latin typeface="Avenir Book" charset="0"/>
                <a:ea typeface="Avenir Book" charset="0"/>
                <a:cs typeface="Avenir Book" charset="0"/>
              </a:rPr>
              <a:t>by</a:t>
            </a:r>
            <a:r>
              <a:rPr lang="mr-IN" sz="3200" dirty="0" smtClean="0">
                <a:latin typeface="Avenir Book" charset="0"/>
                <a:ea typeface="Avenir Book" charset="0"/>
                <a:cs typeface="Avenir Book" charset="0"/>
              </a:rPr>
              <a:t>…</a:t>
            </a:r>
            <a:endParaRPr lang="en-US" sz="3200" dirty="0" smtClean="0">
              <a:latin typeface="Avenir Book" charset="0"/>
              <a:ea typeface="Avenir Book" charset="0"/>
              <a:cs typeface="Avenir Book" charset="0"/>
            </a:endParaRPr>
          </a:p>
        </p:txBody>
      </p:sp>
      <p:sp>
        <p:nvSpPr>
          <p:cNvPr id="57" name="TextBox 56"/>
          <p:cNvSpPr txBox="1"/>
          <p:nvPr/>
        </p:nvSpPr>
        <p:spPr>
          <a:xfrm>
            <a:off x="36212550" y="32085825"/>
            <a:ext cx="7551369" cy="707886"/>
          </a:xfrm>
          <a:prstGeom prst="rect">
            <a:avLst/>
          </a:prstGeom>
          <a:noFill/>
        </p:spPr>
        <p:txBody>
          <a:bodyPr wrap="square" rtlCol="0">
            <a:spAutoFit/>
          </a:bodyPr>
          <a:lstStyle/>
          <a:p>
            <a:pPr algn="ctr"/>
            <a:r>
              <a:rPr lang="en-US" sz="4000" spc="300" dirty="0" err="1" smtClean="0">
                <a:solidFill>
                  <a:schemeClr val="bg1"/>
                </a:solidFill>
                <a:latin typeface="Avenir Book" charset="0"/>
                <a:ea typeface="Avenir Book" charset="0"/>
                <a:cs typeface="Avenir Book" charset="0"/>
              </a:rPr>
              <a:t>name@university.edu</a:t>
            </a:r>
            <a:endParaRPr lang="en-US" sz="4000" spc="300" dirty="0">
              <a:solidFill>
                <a:schemeClr val="bg1"/>
              </a:solidFill>
              <a:latin typeface="Avenir Book" charset="0"/>
              <a:ea typeface="Avenir Book" charset="0"/>
              <a:cs typeface="Avenir Book" charset="0"/>
            </a:endParaRPr>
          </a:p>
        </p:txBody>
      </p:sp>
      <p:sp>
        <p:nvSpPr>
          <p:cNvPr id="35" name="TextBox 34"/>
          <p:cNvSpPr txBox="1"/>
          <p:nvPr/>
        </p:nvSpPr>
        <p:spPr>
          <a:xfrm>
            <a:off x="19903151" y="13761458"/>
            <a:ext cx="5579635" cy="1015663"/>
          </a:xfrm>
          <a:prstGeom prst="rect">
            <a:avLst/>
          </a:prstGeom>
          <a:solidFill>
            <a:schemeClr val="bg1"/>
          </a:solidFill>
          <a:effectLst/>
        </p:spPr>
        <p:txBody>
          <a:bodyPr wrap="square" rtlCol="0">
            <a:spAutoFit/>
          </a:bodyPr>
          <a:lstStyle/>
          <a:p>
            <a:pPr algn="ctr"/>
            <a:r>
              <a:rPr lang="en-US" sz="6000" b="1" spc="200" dirty="0" smtClean="0">
                <a:solidFill>
                  <a:srgbClr val="F46249"/>
                </a:solidFill>
                <a:latin typeface="Avenir Book" charset="0"/>
                <a:ea typeface="Avenir Book" charset="0"/>
                <a:cs typeface="Avenir Book" charset="0"/>
              </a:rPr>
              <a:t>More Results</a:t>
            </a:r>
            <a:endParaRPr lang="en-US" sz="6000" b="1" spc="200" dirty="0">
              <a:solidFill>
                <a:srgbClr val="F46249"/>
              </a:solidFill>
              <a:latin typeface="Avenir Book" charset="0"/>
              <a:ea typeface="Avenir Book" charset="0"/>
              <a:cs typeface="Avenir Book" charset="0"/>
            </a:endParaRPr>
          </a:p>
        </p:txBody>
      </p:sp>
      <p:cxnSp>
        <p:nvCxnSpPr>
          <p:cNvPr id="106" name="Straight Connector 105"/>
          <p:cNvCxnSpPr/>
          <p:nvPr/>
        </p:nvCxnSpPr>
        <p:spPr>
          <a:xfrm flipV="1">
            <a:off x="22708293" y="4857751"/>
            <a:ext cx="0" cy="8092809"/>
          </a:xfrm>
          <a:prstGeom prst="line">
            <a:avLst/>
          </a:prstGeom>
          <a:ln>
            <a:solidFill>
              <a:srgbClr val="BAC9CD"/>
            </a:solidFill>
          </a:ln>
          <a:effectLst/>
        </p:spPr>
        <p:style>
          <a:lnRef idx="1">
            <a:schemeClr val="accent1"/>
          </a:lnRef>
          <a:fillRef idx="0">
            <a:schemeClr val="accent1"/>
          </a:fillRef>
          <a:effectRef idx="0">
            <a:schemeClr val="accent1"/>
          </a:effectRef>
          <a:fontRef idx="minor">
            <a:schemeClr val="tx1"/>
          </a:fontRef>
        </p:style>
      </p:cxnSp>
      <p:sp>
        <p:nvSpPr>
          <p:cNvPr id="108" name="TextBox 107"/>
          <p:cNvSpPr txBox="1"/>
          <p:nvPr/>
        </p:nvSpPr>
        <p:spPr>
          <a:xfrm>
            <a:off x="15423359" y="10414314"/>
            <a:ext cx="7114340" cy="1938992"/>
          </a:xfrm>
          <a:prstGeom prst="rect">
            <a:avLst/>
          </a:prstGeom>
          <a:noFill/>
        </p:spPr>
        <p:txBody>
          <a:bodyPr wrap="square" rtlCol="0">
            <a:spAutoFit/>
          </a:bodyPr>
          <a:lstStyle/>
          <a:p>
            <a:r>
              <a:rPr lang="en-US" sz="4000" dirty="0" smtClean="0">
                <a:solidFill>
                  <a:schemeClr val="tx1">
                    <a:lumMod val="95000"/>
                    <a:lumOff val="5000"/>
                  </a:schemeClr>
                </a:solidFill>
                <a:latin typeface="Avenir Book" charset="0"/>
                <a:ea typeface="Avenir Book" charset="0"/>
                <a:cs typeface="Avenir Book" charset="0"/>
              </a:rPr>
              <a:t>FIGURE 1: </a:t>
            </a:r>
            <a:r>
              <a:rPr lang="en-US" sz="4000" dirty="0" smtClean="0">
                <a:solidFill>
                  <a:schemeClr val="tx1">
                    <a:lumMod val="95000"/>
                    <a:lumOff val="5000"/>
                  </a:schemeClr>
                </a:solidFill>
                <a:latin typeface="Avenir Book" charset="0"/>
                <a:ea typeface="Avenir Book" charset="0"/>
                <a:cs typeface="Avenir Book" charset="0"/>
              </a:rPr>
              <a:t>Description of figure goes here. Be concise but descriptive.</a:t>
            </a:r>
            <a:endParaRPr lang="en-US" sz="4000" dirty="0">
              <a:solidFill>
                <a:schemeClr val="tx1">
                  <a:lumMod val="95000"/>
                  <a:lumOff val="5000"/>
                </a:schemeClr>
              </a:solidFill>
              <a:latin typeface="Avenir Book" charset="0"/>
              <a:ea typeface="Avenir Book" charset="0"/>
              <a:cs typeface="Avenir Book" charset="0"/>
            </a:endParaRPr>
          </a:p>
        </p:txBody>
      </p:sp>
      <p:sp>
        <p:nvSpPr>
          <p:cNvPr id="110" name="TextBox 109"/>
          <p:cNvSpPr txBox="1"/>
          <p:nvPr/>
        </p:nvSpPr>
        <p:spPr>
          <a:xfrm>
            <a:off x="23061080" y="10453165"/>
            <a:ext cx="7132320" cy="2554545"/>
          </a:xfrm>
          <a:prstGeom prst="rect">
            <a:avLst/>
          </a:prstGeom>
          <a:noFill/>
        </p:spPr>
        <p:txBody>
          <a:bodyPr wrap="square" rtlCol="0">
            <a:spAutoFit/>
          </a:bodyPr>
          <a:lstStyle/>
          <a:p>
            <a:pPr algn="just"/>
            <a:r>
              <a:rPr lang="en-US" sz="4000" dirty="0" smtClean="0">
                <a:solidFill>
                  <a:schemeClr val="tx1">
                    <a:lumMod val="95000"/>
                    <a:lumOff val="5000"/>
                  </a:schemeClr>
                </a:solidFill>
                <a:latin typeface="Avenir Book" charset="0"/>
                <a:ea typeface="Avenir Book" charset="0"/>
                <a:cs typeface="Avenir Book" charset="0"/>
              </a:rPr>
              <a:t>FIGURE 2:</a:t>
            </a:r>
            <a:r>
              <a:rPr lang="en-US" sz="4000" dirty="0">
                <a:solidFill>
                  <a:schemeClr val="tx1">
                    <a:lumMod val="95000"/>
                    <a:lumOff val="5000"/>
                  </a:schemeClr>
                </a:solidFill>
                <a:latin typeface="Avenir Book" charset="0"/>
                <a:ea typeface="Avenir Book" charset="0"/>
                <a:cs typeface="Avenir Book" charset="0"/>
              </a:rPr>
              <a:t> </a:t>
            </a:r>
            <a:r>
              <a:rPr lang="en-US" sz="4000" dirty="0" smtClean="0">
                <a:solidFill>
                  <a:schemeClr val="tx1">
                    <a:lumMod val="95000"/>
                    <a:lumOff val="5000"/>
                  </a:schemeClr>
                </a:solidFill>
                <a:latin typeface="Avenir Book" charset="0"/>
                <a:ea typeface="Avenir Book" charset="0"/>
                <a:cs typeface="Avenir Book" charset="0"/>
              </a:rPr>
              <a:t>Word sets that have low predicted certainties tend to be solved slowly. The line of best fit is shown in gray.</a:t>
            </a:r>
            <a:endParaRPr lang="en-US" sz="4000" dirty="0">
              <a:solidFill>
                <a:schemeClr val="tx1">
                  <a:lumMod val="95000"/>
                  <a:lumOff val="5000"/>
                </a:schemeClr>
              </a:solidFill>
              <a:latin typeface="Avenir Book" charset="0"/>
              <a:ea typeface="Avenir Book" charset="0"/>
              <a:cs typeface="Avenir Book" charset="0"/>
            </a:endParaRPr>
          </a:p>
        </p:txBody>
      </p:sp>
      <p:pic>
        <p:nvPicPr>
          <p:cNvPr id="113" name="Picture 112"/>
          <p:cNvPicPr>
            <a:picLocks noChangeAspect="1"/>
          </p:cNvPicPr>
          <p:nvPr/>
        </p:nvPicPr>
        <p:blipFill>
          <a:blip r:embed="rId2"/>
          <a:stretch>
            <a:fillRect/>
          </a:stretch>
        </p:blipFill>
        <p:spPr>
          <a:xfrm>
            <a:off x="22878888" y="4812672"/>
            <a:ext cx="7311378" cy="5333710"/>
          </a:xfrm>
          <a:prstGeom prst="rect">
            <a:avLst/>
          </a:prstGeom>
        </p:spPr>
      </p:pic>
      <p:sp>
        <p:nvSpPr>
          <p:cNvPr id="124" name="TextBox 123"/>
          <p:cNvSpPr txBox="1"/>
          <p:nvPr/>
        </p:nvSpPr>
        <p:spPr>
          <a:xfrm>
            <a:off x="26831259" y="23898225"/>
            <a:ext cx="3359007" cy="6863417"/>
          </a:xfrm>
          <a:prstGeom prst="rect">
            <a:avLst/>
          </a:prstGeom>
          <a:noFill/>
        </p:spPr>
        <p:txBody>
          <a:bodyPr wrap="square" rtlCol="0">
            <a:spAutoFit/>
          </a:bodyPr>
          <a:lstStyle/>
          <a:p>
            <a:r>
              <a:rPr lang="en-US" sz="4000" dirty="0" smtClean="0">
                <a:solidFill>
                  <a:schemeClr val="tx1">
                    <a:lumMod val="95000"/>
                    <a:lumOff val="5000"/>
                  </a:schemeClr>
                </a:solidFill>
                <a:latin typeface="Avenir Book" charset="0"/>
                <a:ea typeface="Avenir Book" charset="0"/>
                <a:cs typeface="Avenir Book" charset="0"/>
              </a:rPr>
              <a:t>FIGURE 4 Brain activity in the inferior frontal sulcus (white ROI in FIG 3) is high when the predicted hypothesis certainty is low.</a:t>
            </a:r>
            <a:endParaRPr lang="en-US" sz="4000" dirty="0">
              <a:solidFill>
                <a:schemeClr val="tx1">
                  <a:lumMod val="95000"/>
                  <a:lumOff val="5000"/>
                </a:schemeClr>
              </a:solidFill>
              <a:latin typeface="Avenir Book" charset="0"/>
              <a:ea typeface="Avenir Book" charset="0"/>
              <a:cs typeface="Avenir Book" charset="0"/>
            </a:endParaRPr>
          </a:p>
        </p:txBody>
      </p:sp>
      <p:sp>
        <p:nvSpPr>
          <p:cNvPr id="138" name="Rectangle 137"/>
          <p:cNvSpPr/>
          <p:nvPr/>
        </p:nvSpPr>
        <p:spPr>
          <a:xfrm>
            <a:off x="26110227" y="23884535"/>
            <a:ext cx="2305998" cy="707886"/>
          </a:xfrm>
          <a:prstGeom prst="rect">
            <a:avLst/>
          </a:prstGeom>
        </p:spPr>
        <p:txBody>
          <a:bodyPr wrap="square">
            <a:spAutoFit/>
          </a:bodyPr>
          <a:lstStyle/>
          <a:p>
            <a:r>
              <a:rPr lang="en-US" sz="4000" dirty="0" smtClean="0">
                <a:solidFill>
                  <a:srgbClr val="F46249"/>
                </a:solidFill>
                <a:latin typeface="Avenir Book" charset="0"/>
                <a:ea typeface="Avenir Book" charset="0"/>
                <a:cs typeface="Avenir Book" charset="0"/>
              </a:rPr>
              <a:t>◀</a:t>
            </a:r>
            <a:endParaRPr lang="en-US" sz="4000" dirty="0"/>
          </a:p>
        </p:txBody>
      </p:sp>
      <p:pic>
        <p:nvPicPr>
          <p:cNvPr id="139" name="Picture 138"/>
          <p:cNvPicPr>
            <a:picLocks noChangeAspect="1"/>
          </p:cNvPicPr>
          <p:nvPr/>
        </p:nvPicPr>
        <p:blipFill>
          <a:blip r:embed="rId3"/>
          <a:stretch>
            <a:fillRect/>
          </a:stretch>
        </p:blipFill>
        <p:spPr>
          <a:xfrm>
            <a:off x="15379259" y="24085775"/>
            <a:ext cx="10852510" cy="6959762"/>
          </a:xfrm>
          <a:prstGeom prst="rect">
            <a:avLst/>
          </a:prstGeom>
        </p:spPr>
      </p:pic>
      <p:pic>
        <p:nvPicPr>
          <p:cNvPr id="140" name="Picture 139"/>
          <p:cNvPicPr>
            <a:picLocks noChangeAspect="1"/>
          </p:cNvPicPr>
          <p:nvPr/>
        </p:nvPicPr>
        <p:blipFill>
          <a:blip r:embed="rId4"/>
          <a:stretch>
            <a:fillRect/>
          </a:stretch>
        </p:blipFill>
        <p:spPr>
          <a:xfrm>
            <a:off x="15296125" y="4608075"/>
            <a:ext cx="7149941" cy="5585892"/>
          </a:xfrm>
          <a:prstGeom prst="rect">
            <a:avLst/>
          </a:prstGeom>
        </p:spPr>
      </p:pic>
      <p:sp>
        <p:nvSpPr>
          <p:cNvPr id="146" name="TextBox 145"/>
          <p:cNvSpPr txBox="1"/>
          <p:nvPr/>
        </p:nvSpPr>
        <p:spPr>
          <a:xfrm>
            <a:off x="31378805" y="25974783"/>
            <a:ext cx="11826603" cy="1200329"/>
          </a:xfrm>
          <a:prstGeom prst="rect">
            <a:avLst/>
          </a:prstGeom>
          <a:noFill/>
        </p:spPr>
        <p:txBody>
          <a:bodyPr wrap="square" rtlCol="0">
            <a:spAutoFit/>
          </a:bodyPr>
          <a:lstStyle/>
          <a:p>
            <a:pPr marL="514350" indent="-514350">
              <a:buFont typeface="+mj-lt"/>
              <a:buAutoNum type="arabicPeriod"/>
            </a:pPr>
            <a:r>
              <a:rPr lang="en-US" sz="2400" dirty="0" smtClean="0">
                <a:latin typeface="Avenir Book" charset="0"/>
                <a:ea typeface="Avenir Book" charset="0"/>
                <a:cs typeface="Avenir Book" charset="0"/>
              </a:rPr>
              <a:t>Last, </a:t>
            </a:r>
            <a:r>
              <a:rPr lang="en-US" sz="2400" dirty="0" err="1" smtClean="0">
                <a:latin typeface="Avenir Book" charset="0"/>
                <a:ea typeface="Avenir Book" charset="0"/>
                <a:cs typeface="Avenir Book" charset="0"/>
              </a:rPr>
              <a:t>Firstname</a:t>
            </a:r>
            <a:r>
              <a:rPr lang="en-US" sz="2400" dirty="0" smtClean="0">
                <a:latin typeface="Avenir Book" charset="0"/>
                <a:ea typeface="Avenir Book" charset="0"/>
                <a:cs typeface="Avenir Book" charset="0"/>
              </a:rPr>
              <a:t> (Year). Title. </a:t>
            </a:r>
            <a:r>
              <a:rPr lang="en-US" sz="2400" i="1" dirty="0" smtClean="0">
                <a:latin typeface="Avenir Book" charset="0"/>
                <a:ea typeface="Avenir Book" charset="0"/>
                <a:cs typeface="Avenir Book" charset="0"/>
              </a:rPr>
              <a:t>Journal. </a:t>
            </a:r>
            <a:r>
              <a:rPr lang="en-US" sz="2400" dirty="0" smtClean="0">
                <a:latin typeface="Avenir Book" charset="0"/>
                <a:ea typeface="Avenir Book" charset="0"/>
                <a:cs typeface="Avenir Book" charset="0"/>
              </a:rPr>
              <a:t>(</a:t>
            </a:r>
            <a:r>
              <a:rPr lang="en-US" sz="2400" dirty="0" err="1" smtClean="0">
                <a:latin typeface="Avenir Book" charset="0"/>
                <a:ea typeface="Avenir Book" charset="0"/>
                <a:cs typeface="Avenir Book" charset="0"/>
              </a:rPr>
              <a:t>pt</a:t>
            </a:r>
            <a:r>
              <a:rPr lang="en-US" sz="2400" dirty="0" smtClean="0">
                <a:latin typeface="Avenir Book" charset="0"/>
                <a:ea typeface="Avenir Book" charset="0"/>
                <a:cs typeface="Avenir Book" charset="0"/>
              </a:rPr>
              <a:t> 24)</a:t>
            </a:r>
          </a:p>
          <a:p>
            <a:pPr marL="514350" indent="-514350">
              <a:buFont typeface="+mj-lt"/>
              <a:buAutoNum type="arabicPeriod"/>
            </a:pPr>
            <a:r>
              <a:rPr lang="en-US" sz="2400" dirty="0">
                <a:latin typeface="Avenir Book" charset="0"/>
                <a:ea typeface="Avenir Book" charset="0"/>
                <a:cs typeface="Avenir Book" charset="0"/>
              </a:rPr>
              <a:t>Last, </a:t>
            </a:r>
            <a:r>
              <a:rPr lang="en-US" sz="2400" dirty="0" err="1">
                <a:latin typeface="Avenir Book" charset="0"/>
                <a:ea typeface="Avenir Book" charset="0"/>
                <a:cs typeface="Avenir Book" charset="0"/>
              </a:rPr>
              <a:t>Firstname</a:t>
            </a:r>
            <a:r>
              <a:rPr lang="en-US" sz="2400" dirty="0">
                <a:latin typeface="Avenir Book" charset="0"/>
                <a:ea typeface="Avenir Book" charset="0"/>
                <a:cs typeface="Avenir Book" charset="0"/>
              </a:rPr>
              <a:t> (Year). Title. </a:t>
            </a:r>
            <a:r>
              <a:rPr lang="en-US" sz="2400" i="1" dirty="0">
                <a:latin typeface="Avenir Book" charset="0"/>
                <a:ea typeface="Avenir Book" charset="0"/>
                <a:cs typeface="Avenir Book" charset="0"/>
              </a:rPr>
              <a:t>Journal.</a:t>
            </a:r>
            <a:endParaRPr lang="en-US" sz="2400" dirty="0">
              <a:solidFill>
                <a:schemeClr val="tx1">
                  <a:lumMod val="95000"/>
                  <a:lumOff val="5000"/>
                </a:schemeClr>
              </a:solidFill>
              <a:latin typeface="Avenir Book" charset="0"/>
              <a:ea typeface="Avenir Book" charset="0"/>
              <a:cs typeface="Avenir Book" charset="0"/>
            </a:endParaRPr>
          </a:p>
          <a:p>
            <a:pPr marL="514350" indent="-514350">
              <a:buFont typeface="+mj-lt"/>
              <a:buAutoNum type="arabicPeriod"/>
            </a:pPr>
            <a:r>
              <a:rPr lang="en-US" sz="2400" dirty="0">
                <a:latin typeface="Avenir Book" charset="0"/>
                <a:ea typeface="Avenir Book" charset="0"/>
                <a:cs typeface="Avenir Book" charset="0"/>
              </a:rPr>
              <a:t>Last, </a:t>
            </a:r>
            <a:r>
              <a:rPr lang="en-US" sz="2400" dirty="0" err="1">
                <a:latin typeface="Avenir Book" charset="0"/>
                <a:ea typeface="Avenir Book" charset="0"/>
                <a:cs typeface="Avenir Book" charset="0"/>
              </a:rPr>
              <a:t>Firstname</a:t>
            </a:r>
            <a:r>
              <a:rPr lang="en-US" sz="2400" dirty="0">
                <a:latin typeface="Avenir Book" charset="0"/>
                <a:ea typeface="Avenir Book" charset="0"/>
                <a:cs typeface="Avenir Book" charset="0"/>
              </a:rPr>
              <a:t> (Year). Title. </a:t>
            </a:r>
            <a:r>
              <a:rPr lang="en-US" sz="2400" i="1" dirty="0">
                <a:latin typeface="Avenir Book" charset="0"/>
                <a:ea typeface="Avenir Book" charset="0"/>
                <a:cs typeface="Avenir Book" charset="0"/>
              </a:rPr>
              <a:t>Journal</a:t>
            </a:r>
            <a:r>
              <a:rPr lang="en-US" sz="2400" i="1" dirty="0" smtClean="0">
                <a:latin typeface="Avenir Book" charset="0"/>
                <a:ea typeface="Avenir Book" charset="0"/>
                <a:cs typeface="Avenir Book" charset="0"/>
              </a:rPr>
              <a:t>.</a:t>
            </a:r>
            <a:endParaRPr lang="en-US" sz="2400" dirty="0">
              <a:solidFill>
                <a:schemeClr val="tx1">
                  <a:lumMod val="95000"/>
                  <a:lumOff val="5000"/>
                </a:schemeClr>
              </a:solidFill>
              <a:latin typeface="Avenir Book" charset="0"/>
              <a:ea typeface="Avenir Book" charset="0"/>
              <a:cs typeface="Avenir Book" charset="0"/>
            </a:endParaRPr>
          </a:p>
        </p:txBody>
      </p:sp>
      <p:sp>
        <p:nvSpPr>
          <p:cNvPr id="100" name="TextBox 99"/>
          <p:cNvSpPr txBox="1"/>
          <p:nvPr/>
        </p:nvSpPr>
        <p:spPr>
          <a:xfrm>
            <a:off x="1153812" y="4587454"/>
            <a:ext cx="12774128" cy="4401205"/>
          </a:xfrm>
          <a:prstGeom prst="rect">
            <a:avLst/>
          </a:prstGeom>
          <a:noFill/>
        </p:spPr>
        <p:txBody>
          <a:bodyPr wrap="square" rtlCol="0">
            <a:spAutoFit/>
          </a:bodyPr>
          <a:lstStyle/>
          <a:p>
            <a:pPr algn="just"/>
            <a:r>
              <a:rPr lang="en-US" sz="4000" dirty="0" smtClean="0">
                <a:solidFill>
                  <a:schemeClr val="tx1">
                    <a:lumMod val="95000"/>
                    <a:lumOff val="5000"/>
                  </a:schemeClr>
                </a:solidFill>
                <a:latin typeface="Avenir Book" charset="0"/>
                <a:ea typeface="Avenir Book" charset="0"/>
                <a:cs typeface="Avenir Book" charset="0"/>
              </a:rPr>
              <a:t>Concisely summarize background information and use references where needed.</a:t>
            </a:r>
            <a:r>
              <a:rPr lang="en-US" sz="4000" baseline="30000" dirty="0" smtClean="0">
                <a:solidFill>
                  <a:schemeClr val="tx1">
                    <a:lumMod val="95000"/>
                    <a:lumOff val="5000"/>
                  </a:schemeClr>
                </a:solidFill>
                <a:latin typeface="Avenir Book" charset="0"/>
                <a:ea typeface="Avenir Book" charset="0"/>
                <a:cs typeface="Avenir Book" charset="0"/>
              </a:rPr>
              <a:t>1 </a:t>
            </a:r>
            <a:r>
              <a:rPr lang="en-US" sz="4000" dirty="0" smtClean="0">
                <a:solidFill>
                  <a:schemeClr val="tx1">
                    <a:lumMod val="95000"/>
                    <a:lumOff val="5000"/>
                  </a:schemeClr>
                </a:solidFill>
                <a:latin typeface="Avenir Book" charset="0"/>
                <a:ea typeface="Avenir Book" charset="0"/>
                <a:cs typeface="Avenir Book" charset="0"/>
              </a:rPr>
              <a:t>(pt. 40)</a:t>
            </a:r>
            <a:endParaRPr lang="en-US" sz="4000" baseline="30000" dirty="0" smtClean="0">
              <a:solidFill>
                <a:schemeClr val="tx1">
                  <a:lumMod val="95000"/>
                  <a:lumOff val="5000"/>
                </a:schemeClr>
              </a:solidFill>
              <a:latin typeface="Avenir Book" charset="0"/>
              <a:ea typeface="Avenir Book" charset="0"/>
              <a:cs typeface="Avenir Book" charset="0"/>
            </a:endParaRPr>
          </a:p>
          <a:p>
            <a:pPr algn="just"/>
            <a:endParaRPr lang="en-US" sz="4000" dirty="0" smtClean="0">
              <a:solidFill>
                <a:schemeClr val="tx1">
                  <a:lumMod val="95000"/>
                  <a:lumOff val="5000"/>
                </a:schemeClr>
              </a:solidFill>
              <a:latin typeface="Avenir Book" charset="0"/>
              <a:ea typeface="Avenir Book" charset="0"/>
              <a:cs typeface="Avenir Book" charset="0"/>
            </a:endParaRPr>
          </a:p>
          <a:p>
            <a:pPr algn="just"/>
            <a:endParaRPr lang="en-US" sz="4000" dirty="0" smtClean="0">
              <a:solidFill>
                <a:schemeClr val="tx1">
                  <a:lumMod val="95000"/>
                  <a:lumOff val="5000"/>
                </a:schemeClr>
              </a:solidFill>
              <a:latin typeface="Avenir Book" charset="0"/>
              <a:ea typeface="Avenir Book" charset="0"/>
              <a:cs typeface="Avenir Book" charset="0"/>
            </a:endParaRPr>
          </a:p>
          <a:p>
            <a:pPr algn="just"/>
            <a:endParaRPr lang="en-US" sz="4000" dirty="0" smtClean="0">
              <a:solidFill>
                <a:schemeClr val="tx1">
                  <a:lumMod val="95000"/>
                  <a:lumOff val="5000"/>
                </a:schemeClr>
              </a:solidFill>
              <a:latin typeface="Avenir Book" charset="0"/>
              <a:ea typeface="Avenir Book" charset="0"/>
              <a:cs typeface="Avenir Book" charset="0"/>
            </a:endParaRPr>
          </a:p>
          <a:p>
            <a:pPr algn="just"/>
            <a:endParaRPr lang="en-US" sz="4000" dirty="0">
              <a:solidFill>
                <a:schemeClr val="tx1">
                  <a:lumMod val="95000"/>
                  <a:lumOff val="5000"/>
                </a:schemeClr>
              </a:solidFill>
              <a:latin typeface="Avenir Book" charset="0"/>
              <a:ea typeface="Avenir Book" charset="0"/>
              <a:cs typeface="Avenir Book" charset="0"/>
            </a:endParaRPr>
          </a:p>
          <a:p>
            <a:pPr algn="just"/>
            <a:r>
              <a:rPr lang="en-US" sz="4000" dirty="0" smtClean="0">
                <a:solidFill>
                  <a:schemeClr val="tx1">
                    <a:lumMod val="95000"/>
                    <a:lumOff val="5000"/>
                  </a:schemeClr>
                </a:solidFill>
                <a:latin typeface="Avenir Book" charset="0"/>
                <a:ea typeface="Avenir Book" charset="0"/>
                <a:cs typeface="Avenir Book" charset="0"/>
              </a:rPr>
              <a:t>Describe the goals and predictions of the project.</a:t>
            </a:r>
            <a:endParaRPr lang="en-US" sz="4000" dirty="0" smtClean="0">
              <a:solidFill>
                <a:schemeClr val="tx1">
                  <a:lumMod val="95000"/>
                  <a:lumOff val="5000"/>
                </a:schemeClr>
              </a:solidFill>
              <a:latin typeface="Avenir Book" charset="0"/>
              <a:ea typeface="Avenir Book" charset="0"/>
              <a:cs typeface="Avenir Book" charset="0"/>
            </a:endParaRPr>
          </a:p>
        </p:txBody>
      </p:sp>
      <p:sp>
        <p:nvSpPr>
          <p:cNvPr id="101" name="TextBox 100"/>
          <p:cNvSpPr txBox="1"/>
          <p:nvPr/>
        </p:nvSpPr>
        <p:spPr>
          <a:xfrm>
            <a:off x="31500759" y="19916200"/>
            <a:ext cx="11401331" cy="1323439"/>
          </a:xfrm>
          <a:prstGeom prst="rect">
            <a:avLst/>
          </a:prstGeom>
          <a:noFill/>
        </p:spPr>
        <p:txBody>
          <a:bodyPr wrap="square" rtlCol="0">
            <a:spAutoFit/>
          </a:bodyPr>
          <a:lstStyle/>
          <a:p>
            <a:pPr algn="just"/>
            <a:r>
              <a:rPr lang="en-US" sz="4000" dirty="0" smtClean="0">
                <a:solidFill>
                  <a:schemeClr val="tx1">
                    <a:lumMod val="95000"/>
                    <a:lumOff val="5000"/>
                  </a:schemeClr>
                </a:solidFill>
                <a:latin typeface="Avenir Book" charset="0"/>
                <a:ea typeface="Avenir Book" charset="0"/>
                <a:cs typeface="Avenir Book" charset="0"/>
              </a:rPr>
              <a:t>Restate the big picture of the results and discuss conclusions and future work.</a:t>
            </a:r>
            <a:endParaRPr lang="en-US" sz="4000" dirty="0" smtClean="0">
              <a:solidFill>
                <a:schemeClr val="tx1">
                  <a:lumMod val="95000"/>
                  <a:lumOff val="5000"/>
                </a:schemeClr>
              </a:solidFill>
              <a:latin typeface="Avenir Book" charset="0"/>
              <a:ea typeface="Avenir Book" charset="0"/>
              <a:cs typeface="Avenir Book" charset="0"/>
            </a:endParaRPr>
          </a:p>
        </p:txBody>
      </p:sp>
      <p:sp>
        <p:nvSpPr>
          <p:cNvPr id="111" name="Rectangle 110"/>
          <p:cNvSpPr/>
          <p:nvPr/>
        </p:nvSpPr>
        <p:spPr>
          <a:xfrm rot="16200000" flipV="1">
            <a:off x="22261381" y="10539727"/>
            <a:ext cx="2207660" cy="707886"/>
          </a:xfrm>
          <a:prstGeom prst="rect">
            <a:avLst/>
          </a:prstGeom>
        </p:spPr>
        <p:txBody>
          <a:bodyPr wrap="square">
            <a:spAutoFit/>
          </a:bodyPr>
          <a:lstStyle/>
          <a:p>
            <a:r>
              <a:rPr lang="en-US" sz="4000" dirty="0" smtClean="0">
                <a:solidFill>
                  <a:srgbClr val="F46249"/>
                </a:solidFill>
                <a:latin typeface="Avenir Book" charset="0"/>
                <a:ea typeface="Avenir Book" charset="0"/>
                <a:cs typeface="Avenir Book" charset="0"/>
              </a:rPr>
              <a:t>◀</a:t>
            </a:r>
            <a:endParaRPr lang="en-US" sz="4000" dirty="0"/>
          </a:p>
        </p:txBody>
      </p:sp>
      <p:sp>
        <p:nvSpPr>
          <p:cNvPr id="112" name="Rectangle 111"/>
          <p:cNvSpPr/>
          <p:nvPr/>
        </p:nvSpPr>
        <p:spPr>
          <a:xfrm rot="16200000" flipV="1">
            <a:off x="14641381" y="10520677"/>
            <a:ext cx="2207660" cy="707886"/>
          </a:xfrm>
          <a:prstGeom prst="rect">
            <a:avLst/>
          </a:prstGeom>
        </p:spPr>
        <p:txBody>
          <a:bodyPr wrap="square">
            <a:spAutoFit/>
          </a:bodyPr>
          <a:lstStyle/>
          <a:p>
            <a:r>
              <a:rPr lang="en-US" sz="4000" dirty="0" smtClean="0">
                <a:solidFill>
                  <a:srgbClr val="F46249"/>
                </a:solidFill>
                <a:latin typeface="Avenir Book" charset="0"/>
                <a:ea typeface="Avenir Book" charset="0"/>
                <a:cs typeface="Avenir Book" charset="0"/>
              </a:rPr>
              <a:t>◀</a:t>
            </a:r>
            <a:endParaRPr lang="en-US" sz="4000" dirty="0"/>
          </a:p>
        </p:txBody>
      </p:sp>
      <p:sp>
        <p:nvSpPr>
          <p:cNvPr id="2" name="Rectangle 1"/>
          <p:cNvSpPr/>
          <p:nvPr/>
        </p:nvSpPr>
        <p:spPr>
          <a:xfrm>
            <a:off x="17239149" y="16466008"/>
            <a:ext cx="2316480" cy="2341573"/>
          </a:xfrm>
          <a:prstGeom prst="rect">
            <a:avLst/>
          </a:prstGeom>
          <a:solidFill>
            <a:srgbClr val="1E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ln w="0"/>
                <a:solidFill>
                  <a:schemeClr val="bg1"/>
                </a:solidFill>
                <a:effectLst>
                  <a:outerShdw blurRad="38100" dist="25400" dir="5400000" algn="ctr" rotWithShape="0">
                    <a:srgbClr val="6E747A">
                      <a:alpha val="43000"/>
                    </a:srgbClr>
                  </a:outerShdw>
                </a:effectLst>
                <a:latin typeface="Avenir Book" charset="0"/>
                <a:ea typeface="Avenir Book" charset="0"/>
                <a:cs typeface="Avenir Book" charset="0"/>
              </a:rPr>
              <a:t>navy</a:t>
            </a:r>
            <a:endParaRPr lang="en-US" sz="4000" dirty="0">
              <a:ln w="0"/>
              <a:solidFill>
                <a:schemeClr val="bg1"/>
              </a:solidFill>
              <a:effectLst>
                <a:outerShdw blurRad="38100" dist="25400" dir="5400000" algn="ctr" rotWithShape="0">
                  <a:srgbClr val="6E747A">
                    <a:alpha val="43000"/>
                  </a:srgbClr>
                </a:outerShdw>
              </a:effectLst>
              <a:latin typeface="Avenir Book" charset="0"/>
              <a:ea typeface="Avenir Book" charset="0"/>
              <a:cs typeface="Avenir Book" charset="0"/>
            </a:endParaRPr>
          </a:p>
        </p:txBody>
      </p:sp>
      <p:sp>
        <p:nvSpPr>
          <p:cNvPr id="77" name="Rectangle 76"/>
          <p:cNvSpPr/>
          <p:nvPr/>
        </p:nvSpPr>
        <p:spPr>
          <a:xfrm>
            <a:off x="19643101" y="16466008"/>
            <a:ext cx="2316480" cy="2341573"/>
          </a:xfrm>
          <a:prstGeom prst="rect">
            <a:avLst/>
          </a:prstGeom>
          <a:solidFill>
            <a:srgbClr val="F558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ln w="0"/>
                <a:solidFill>
                  <a:schemeClr val="bg1"/>
                </a:solidFill>
                <a:effectLst>
                  <a:outerShdw blurRad="38100" dist="25400" dir="5400000" algn="ctr" rotWithShape="0">
                    <a:srgbClr val="6E747A">
                      <a:alpha val="43000"/>
                    </a:srgbClr>
                  </a:outerShdw>
                </a:effectLst>
                <a:latin typeface="Avenir Book" charset="0"/>
                <a:ea typeface="Avenir Book" charset="0"/>
                <a:cs typeface="Avenir Book" charset="0"/>
              </a:rPr>
              <a:t>coral</a:t>
            </a:r>
            <a:endParaRPr lang="en-US" sz="4000" dirty="0"/>
          </a:p>
        </p:txBody>
      </p:sp>
      <p:sp>
        <p:nvSpPr>
          <p:cNvPr id="78" name="Rectangle 77"/>
          <p:cNvSpPr/>
          <p:nvPr/>
        </p:nvSpPr>
        <p:spPr>
          <a:xfrm>
            <a:off x="22053093" y="16466008"/>
            <a:ext cx="2316480" cy="2341573"/>
          </a:xfrm>
          <a:prstGeom prst="rect">
            <a:avLst/>
          </a:prstGeom>
          <a:solidFill>
            <a:srgbClr val="BBCA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ln w="0"/>
                <a:solidFill>
                  <a:schemeClr val="bg1"/>
                </a:solidFill>
                <a:effectLst>
                  <a:outerShdw blurRad="38100" dist="25400" dir="5400000" algn="ctr" rotWithShape="0">
                    <a:srgbClr val="6E747A">
                      <a:alpha val="43000"/>
                    </a:srgbClr>
                  </a:outerShdw>
                </a:effectLst>
                <a:latin typeface="Avenir Book" charset="0"/>
                <a:ea typeface="Avenir Book" charset="0"/>
                <a:cs typeface="Avenir Book" charset="0"/>
              </a:rPr>
              <a:t>gray</a:t>
            </a:r>
            <a:endParaRPr lang="en-US" sz="4000" dirty="0"/>
          </a:p>
        </p:txBody>
      </p:sp>
      <p:sp>
        <p:nvSpPr>
          <p:cNvPr id="79" name="TextBox 78"/>
          <p:cNvSpPr txBox="1"/>
          <p:nvPr/>
        </p:nvSpPr>
        <p:spPr>
          <a:xfrm>
            <a:off x="15621084" y="15643822"/>
            <a:ext cx="3928505" cy="707886"/>
          </a:xfrm>
          <a:prstGeom prst="rect">
            <a:avLst/>
          </a:prstGeom>
          <a:solidFill>
            <a:schemeClr val="bg1"/>
          </a:solidFill>
          <a:effectLst/>
        </p:spPr>
        <p:txBody>
          <a:bodyPr wrap="square" rtlCol="0">
            <a:spAutoFit/>
          </a:bodyPr>
          <a:lstStyle/>
          <a:p>
            <a:r>
              <a:rPr lang="en-US" sz="4000" b="1" spc="200" dirty="0">
                <a:latin typeface="Avenir Book" charset="0"/>
                <a:ea typeface="Avenir Book" charset="0"/>
                <a:cs typeface="Avenir Book" charset="0"/>
              </a:rPr>
              <a:t>c</a:t>
            </a:r>
            <a:r>
              <a:rPr lang="en-US" sz="4000" b="1" spc="200" dirty="0" smtClean="0">
                <a:latin typeface="Avenir Book" charset="0"/>
                <a:ea typeface="Avenir Book" charset="0"/>
                <a:cs typeface="Avenir Book" charset="0"/>
              </a:rPr>
              <a:t>olor scheme:</a:t>
            </a:r>
            <a:endParaRPr lang="en-US" sz="4000" b="1" spc="200" dirty="0">
              <a:latin typeface="Avenir Book" charset="0"/>
              <a:ea typeface="Avenir Book" charset="0"/>
              <a:cs typeface="Avenir Book" charset="0"/>
            </a:endParaRPr>
          </a:p>
        </p:txBody>
      </p:sp>
      <p:sp>
        <p:nvSpPr>
          <p:cNvPr id="3" name="Rectangle 2"/>
          <p:cNvSpPr/>
          <p:nvPr/>
        </p:nvSpPr>
        <p:spPr>
          <a:xfrm>
            <a:off x="17329109" y="18797648"/>
            <a:ext cx="2220480" cy="707886"/>
          </a:xfrm>
          <a:prstGeom prst="rect">
            <a:avLst/>
          </a:prstGeom>
        </p:spPr>
        <p:txBody>
          <a:bodyPr wrap="none">
            <a:spAutoFit/>
          </a:bodyPr>
          <a:lstStyle/>
          <a:p>
            <a:r>
              <a:rPr lang="en-US" sz="4000" dirty="0" smtClean="0">
                <a:latin typeface="Avenir Book" charset="0"/>
                <a:ea typeface="Avenir Book" charset="0"/>
                <a:cs typeface="Avenir Book" charset="0"/>
              </a:rPr>
              <a:t>#1E4E79</a:t>
            </a:r>
            <a:endParaRPr lang="en-US" sz="4000" dirty="0">
              <a:latin typeface="Avenir Book" charset="0"/>
              <a:ea typeface="Avenir Book" charset="0"/>
              <a:cs typeface="Avenir Book" charset="0"/>
            </a:endParaRPr>
          </a:p>
        </p:txBody>
      </p:sp>
      <p:sp>
        <p:nvSpPr>
          <p:cNvPr id="82" name="Rectangle 81"/>
          <p:cNvSpPr/>
          <p:nvPr/>
        </p:nvSpPr>
        <p:spPr>
          <a:xfrm>
            <a:off x="19712581" y="18797648"/>
            <a:ext cx="2220480" cy="707886"/>
          </a:xfrm>
          <a:prstGeom prst="rect">
            <a:avLst/>
          </a:prstGeom>
        </p:spPr>
        <p:txBody>
          <a:bodyPr wrap="none">
            <a:spAutoFit/>
          </a:bodyPr>
          <a:lstStyle/>
          <a:p>
            <a:r>
              <a:rPr lang="en-US" sz="4000" dirty="0" smtClean="0">
                <a:latin typeface="Avenir Book" charset="0"/>
                <a:ea typeface="Avenir Book" charset="0"/>
                <a:cs typeface="Avenir Book" charset="0"/>
              </a:rPr>
              <a:t>#</a:t>
            </a:r>
            <a:r>
              <a:rPr lang="ru-RU" sz="4000" dirty="0">
                <a:latin typeface="Avenir Book" charset="0"/>
                <a:ea typeface="Avenir Book" charset="0"/>
                <a:cs typeface="Avenir Book" charset="0"/>
              </a:rPr>
              <a:t>F5584E</a:t>
            </a:r>
            <a:endParaRPr lang="en-US" sz="4000" dirty="0">
              <a:latin typeface="Avenir Book" charset="0"/>
              <a:ea typeface="Avenir Book" charset="0"/>
              <a:cs typeface="Avenir Book" charset="0"/>
            </a:endParaRPr>
          </a:p>
        </p:txBody>
      </p:sp>
      <p:sp>
        <p:nvSpPr>
          <p:cNvPr id="83" name="Rectangle 82"/>
          <p:cNvSpPr/>
          <p:nvPr/>
        </p:nvSpPr>
        <p:spPr>
          <a:xfrm>
            <a:off x="21951949" y="18829558"/>
            <a:ext cx="2571538" cy="707886"/>
          </a:xfrm>
          <a:prstGeom prst="rect">
            <a:avLst/>
          </a:prstGeom>
        </p:spPr>
        <p:txBody>
          <a:bodyPr wrap="none">
            <a:spAutoFit/>
          </a:bodyPr>
          <a:lstStyle/>
          <a:p>
            <a:r>
              <a:rPr lang="en-US" sz="4000">
                <a:latin typeface="Avenir Book" charset="0"/>
                <a:ea typeface="Avenir Book" charset="0"/>
                <a:cs typeface="Avenir Book" charset="0"/>
              </a:rPr>
              <a:t>#BBCACD</a:t>
            </a:r>
            <a:endParaRPr lang="en-US" sz="4000" dirty="0">
              <a:latin typeface="Avenir Book" charset="0"/>
              <a:ea typeface="Avenir Book" charset="0"/>
              <a:cs typeface="Avenir Book" charset="0"/>
            </a:endParaRPr>
          </a:p>
        </p:txBody>
      </p:sp>
      <p:sp>
        <p:nvSpPr>
          <p:cNvPr id="84" name="TextBox 83"/>
          <p:cNvSpPr txBox="1"/>
          <p:nvPr/>
        </p:nvSpPr>
        <p:spPr>
          <a:xfrm>
            <a:off x="15621084" y="14896718"/>
            <a:ext cx="6311977" cy="707886"/>
          </a:xfrm>
          <a:prstGeom prst="rect">
            <a:avLst/>
          </a:prstGeom>
          <a:solidFill>
            <a:schemeClr val="bg1"/>
          </a:solidFill>
          <a:effectLst/>
        </p:spPr>
        <p:txBody>
          <a:bodyPr wrap="square" rtlCol="0">
            <a:spAutoFit/>
          </a:bodyPr>
          <a:lstStyle/>
          <a:p>
            <a:r>
              <a:rPr lang="en-US" sz="4000" b="1" spc="200" dirty="0">
                <a:latin typeface="Avenir Book" charset="0"/>
                <a:ea typeface="Avenir Book" charset="0"/>
                <a:cs typeface="Avenir Book" charset="0"/>
              </a:rPr>
              <a:t>f</a:t>
            </a:r>
            <a:r>
              <a:rPr lang="en-US" sz="4000" b="1" spc="200" dirty="0" smtClean="0">
                <a:latin typeface="Avenir Book" charset="0"/>
                <a:ea typeface="Avenir Book" charset="0"/>
                <a:cs typeface="Avenir Book" charset="0"/>
              </a:rPr>
              <a:t>ont family: </a:t>
            </a:r>
            <a:r>
              <a:rPr lang="en-US" sz="4000" b="1" spc="200" dirty="0" err="1" smtClean="0">
                <a:latin typeface="Avenir Book" charset="0"/>
                <a:ea typeface="Avenir Book" charset="0"/>
                <a:cs typeface="Avenir Book" charset="0"/>
              </a:rPr>
              <a:t>Avenir</a:t>
            </a:r>
            <a:endParaRPr lang="en-US" sz="4000" b="1" spc="200" dirty="0">
              <a:latin typeface="Avenir Book" charset="0"/>
              <a:ea typeface="Avenir Book" charset="0"/>
              <a:cs typeface="Avenir Book" charset="0"/>
            </a:endParaRPr>
          </a:p>
        </p:txBody>
      </p:sp>
      <p:sp>
        <p:nvSpPr>
          <p:cNvPr id="85" name="Rectangle 84"/>
          <p:cNvSpPr/>
          <p:nvPr/>
        </p:nvSpPr>
        <p:spPr>
          <a:xfrm>
            <a:off x="31570922" y="28327712"/>
            <a:ext cx="2316480" cy="2341573"/>
          </a:xfrm>
          <a:prstGeom prst="rect">
            <a:avLst/>
          </a:prstGeom>
          <a:solidFill>
            <a:srgbClr val="BBCA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ln w="0"/>
                <a:solidFill>
                  <a:schemeClr val="bg1"/>
                </a:solidFill>
                <a:effectLst>
                  <a:outerShdw blurRad="38100" dist="25400" dir="5400000" algn="ctr" rotWithShape="0">
                    <a:srgbClr val="6E747A">
                      <a:alpha val="43000"/>
                    </a:srgbClr>
                  </a:outerShdw>
                </a:effectLst>
                <a:latin typeface="Avenir Book" charset="0"/>
                <a:ea typeface="Avenir Book" charset="0"/>
                <a:cs typeface="Avenir Book" charset="0"/>
              </a:rPr>
              <a:t>l</a:t>
            </a:r>
            <a:r>
              <a:rPr lang="en-US" sz="4000" dirty="0" smtClean="0">
                <a:ln w="0"/>
                <a:solidFill>
                  <a:schemeClr val="bg1"/>
                </a:solidFill>
                <a:effectLst>
                  <a:outerShdw blurRad="38100" dist="25400" dir="5400000" algn="ctr" rotWithShape="0">
                    <a:srgbClr val="6E747A">
                      <a:alpha val="43000"/>
                    </a:srgbClr>
                  </a:outerShdw>
                </a:effectLst>
                <a:latin typeface="Avenir Book" charset="0"/>
                <a:ea typeface="Avenir Book" charset="0"/>
                <a:cs typeface="Avenir Book" charset="0"/>
              </a:rPr>
              <a:t>ogo 1</a:t>
            </a:r>
            <a:endParaRPr lang="en-US" sz="4000" dirty="0"/>
          </a:p>
        </p:txBody>
      </p:sp>
      <p:sp>
        <p:nvSpPr>
          <p:cNvPr id="86" name="Rectangle 85"/>
          <p:cNvSpPr/>
          <p:nvPr/>
        </p:nvSpPr>
        <p:spPr>
          <a:xfrm>
            <a:off x="40481960" y="28420069"/>
            <a:ext cx="2316480" cy="2341573"/>
          </a:xfrm>
          <a:prstGeom prst="rect">
            <a:avLst/>
          </a:prstGeom>
          <a:solidFill>
            <a:srgbClr val="BBCA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ln w="0"/>
                <a:solidFill>
                  <a:schemeClr val="bg1"/>
                </a:solidFill>
                <a:effectLst>
                  <a:outerShdw blurRad="38100" dist="25400" dir="5400000" algn="ctr" rotWithShape="0">
                    <a:srgbClr val="6E747A">
                      <a:alpha val="43000"/>
                    </a:srgbClr>
                  </a:outerShdw>
                </a:effectLst>
                <a:latin typeface="Avenir Book" charset="0"/>
                <a:ea typeface="Avenir Book" charset="0"/>
                <a:cs typeface="Avenir Book" charset="0"/>
              </a:rPr>
              <a:t>l</a:t>
            </a:r>
            <a:r>
              <a:rPr lang="en-US" sz="4000" dirty="0" smtClean="0">
                <a:ln w="0"/>
                <a:solidFill>
                  <a:schemeClr val="bg1"/>
                </a:solidFill>
                <a:effectLst>
                  <a:outerShdw blurRad="38100" dist="25400" dir="5400000" algn="ctr" rotWithShape="0">
                    <a:srgbClr val="6E747A">
                      <a:alpha val="43000"/>
                    </a:srgbClr>
                  </a:outerShdw>
                </a:effectLst>
                <a:latin typeface="Avenir Book" charset="0"/>
                <a:ea typeface="Avenir Book" charset="0"/>
                <a:cs typeface="Avenir Book" charset="0"/>
              </a:rPr>
              <a:t>ogo 2</a:t>
            </a:r>
            <a:endParaRPr lang="en-US" sz="4000" dirty="0"/>
          </a:p>
        </p:txBody>
      </p:sp>
      <p:sp>
        <p:nvSpPr>
          <p:cNvPr id="93" name="TextBox 92"/>
          <p:cNvSpPr txBox="1"/>
          <p:nvPr/>
        </p:nvSpPr>
        <p:spPr>
          <a:xfrm>
            <a:off x="15690425" y="19813726"/>
            <a:ext cx="14106662" cy="3785652"/>
          </a:xfrm>
          <a:prstGeom prst="rect">
            <a:avLst/>
          </a:prstGeom>
          <a:noFill/>
        </p:spPr>
        <p:txBody>
          <a:bodyPr wrap="square" rtlCol="0">
            <a:spAutoFit/>
          </a:bodyPr>
          <a:lstStyle/>
          <a:p>
            <a:pPr algn="just"/>
            <a:r>
              <a:rPr lang="en-US" sz="4000" dirty="0" smtClean="0">
                <a:solidFill>
                  <a:schemeClr val="tx1">
                    <a:lumMod val="95000"/>
                    <a:lumOff val="5000"/>
                  </a:schemeClr>
                </a:solidFill>
                <a:latin typeface="Avenir Book" charset="0"/>
                <a:ea typeface="Avenir Book" charset="0"/>
                <a:cs typeface="Avenir Book" charset="0"/>
              </a:rPr>
              <a:t>These figures were made in Excel and then copied and pasted in. If you do it this way, make sure that yo</a:t>
            </a:r>
            <a:r>
              <a:rPr lang="en-US" sz="4000" dirty="0" smtClean="0">
                <a:solidFill>
                  <a:schemeClr val="tx1">
                    <a:lumMod val="95000"/>
                    <a:lumOff val="5000"/>
                  </a:schemeClr>
                </a:solidFill>
                <a:latin typeface="Avenir Book" charset="0"/>
                <a:ea typeface="Avenir Book" charset="0"/>
                <a:cs typeface="Avenir Book" charset="0"/>
              </a:rPr>
              <a:t>u make the text in the figures big enough so that when you add it to the poster the text is around the same size as the paragraph text. Also make sure the resolution is high enough so that it doesn’t look grainy when it is printed.</a:t>
            </a:r>
            <a:endParaRPr lang="en-US" sz="4000" dirty="0">
              <a:solidFill>
                <a:schemeClr val="tx1">
                  <a:lumMod val="95000"/>
                  <a:lumOff val="5000"/>
                </a:schemeClr>
              </a:solidFill>
              <a:latin typeface="Avenir Book" charset="0"/>
              <a:ea typeface="Avenir Book" charset="0"/>
              <a:cs typeface="Avenir Book" charset="0"/>
            </a:endParaRPr>
          </a:p>
        </p:txBody>
      </p:sp>
    </p:spTree>
    <p:extLst>
      <p:ext uri="{BB962C8B-B14F-4D97-AF65-F5344CB8AC3E}">
        <p14:creationId xmlns:p14="http://schemas.microsoft.com/office/powerpoint/2010/main" val="17246940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12614</TotalTime>
  <Words>354</Words>
  <Application>Microsoft Macintosh PowerPoint</Application>
  <PresentationFormat>Custom</PresentationFormat>
  <Paragraphs>43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Avenir Book</vt:lpstr>
      <vt:lpstr>Calibri</vt:lpstr>
      <vt:lpstr>Calibri Light</vt:lpstr>
      <vt:lpstr>Arial</vt:lpstr>
      <vt:lpstr>Office Theme</vt:lpstr>
      <vt:lpstr>PowerPoint Presentation</vt:lpstr>
    </vt:vector>
  </TitlesOfParts>
  <Company/>
  <LinksUpToDate>false</LinksUpToDate>
  <SharedDoc>false</SharedDoc>
  <HyperlinksChanged>false</HyperlinksChanged>
  <AppVersion>15.0036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nikki.marinsek@gmail.com</cp:lastModifiedBy>
  <cp:revision>99</cp:revision>
  <cp:lastPrinted>2017-11-18T18:28:15Z</cp:lastPrinted>
  <dcterms:created xsi:type="dcterms:W3CDTF">2015-03-19T03:26:58Z</dcterms:created>
  <dcterms:modified xsi:type="dcterms:W3CDTF">2017-11-18T18:42:25Z</dcterms:modified>
</cp:coreProperties>
</file>